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94" r:id="rId26"/>
    <p:sldId id="290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1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79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01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51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8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85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20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65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87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40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89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23A9-2276-4A09-A131-2C23D2285C7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ACB31-D9FC-4B73-AABF-FBE1F362E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6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r>
              <a:rPr lang="en-GB" sz="6600" b="1" dirty="0" smtClean="0"/>
              <a:t>A Quick Lookback on our Journey </a:t>
            </a:r>
            <a:r>
              <a:rPr lang="en-GB" sz="6600" b="1" smtClean="0"/>
              <a:t>to </a:t>
            </a:r>
            <a:r>
              <a:rPr lang="en-GB" sz="6600" b="1" smtClean="0"/>
              <a:t>Cusack </a:t>
            </a:r>
            <a:r>
              <a:rPr lang="en-GB" sz="6600" b="1" dirty="0" smtClean="0"/>
              <a:t>Park…</a:t>
            </a:r>
            <a:endParaRPr lang="en-GB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Wave 3"/>
          <p:cNvSpPr/>
          <p:nvPr/>
        </p:nvSpPr>
        <p:spPr>
          <a:xfrm>
            <a:off x="1524000" y="3790348"/>
            <a:ext cx="4514193" cy="914400"/>
          </a:xfrm>
          <a:prstGeom prst="wav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Wave 5"/>
          <p:cNvSpPr/>
          <p:nvPr/>
        </p:nvSpPr>
        <p:spPr>
          <a:xfrm>
            <a:off x="6038193" y="3776909"/>
            <a:ext cx="4629807" cy="914400"/>
          </a:xfrm>
          <a:prstGeom prst="wav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235820-61a04ba7-4ccf-4d67-98d0-c0723d37557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6165" y="5898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5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https://lh3.googleusercontent.com/pw/AP1GczNXqVcr-a5pHiRccTYb87gbZvUM8jWKFXcqCvouVrebd4b9HwPNf36pVzpwuwalK9-Q6jWKVTsOBvwbsqawnVFmEPGVuBCWmzeREmszCWs_kHEJYD8nPKtb1KIEyczZ3SiGQ9hjM4pzeHOof7xcF5H5KQ=w1024-h566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10071538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45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https://lh3.googleusercontent.com/pw/AP1GczOb2uUnFFCv47_7Ddxfhg5CIobPOAooUoSIpxnvOE0xXe46CC4JIsO0SOKcPX9oZ-blsfIpT6ggnpqYay0juZ2X7vl2Tce4mUGXQHsu7BG2UIw6WomwHCPRK2BL4V5FnOUPeJu4Zg95NdQQgF3MS1_I3g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53" y="365125"/>
            <a:ext cx="8725368" cy="5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9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https://lh3.googleusercontent.com/pw/AP1GczM5mTonAEU4IHhMlMDBw-RwlKaz3nSuP4aAZe5jWn1gxeJqhoU283wsLhAOLBySYjY9aVcloykJdvaPslq9bLf8nTjNmByjj22tmczitj-cmq3JZk6lip5JZjX6TOf3QKDSUq9olcHz50-y0kwL9pcdAg=w417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28" y="365125"/>
            <a:ext cx="4783385" cy="627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44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https://lh3.googleusercontent.com/pw/AP1GczPheUpVKz3m0AxCflJtNm99HI2krb1mrGw_yk38VnrFNG86keU0rUxmr8VwtYH63tGmsnYmi-hSNQxcPI2lvH1q4d6KCItSmsnLJg4OHHviVdZfRzc3UE7vX-rzRMn57z3zLzbftg-VcVYJr4lY0Fka9Q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52" y="365125"/>
            <a:ext cx="8725368" cy="5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80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https://lh3.googleusercontent.com/pw/AP1GczOUy5bf_fwNfPifZAjLXBsMYiOQha_jku3_ZZFJzfWtzSuXGwOfjyFePLqnm1HZwUyswTHoNrd6Mcx8d7lhAmLh0D4cxG9X_ilz1pkTEQwIsilITD13f5p9wUaBmwrWiS045SKpaZmwji8LKucJc3t8Ww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97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8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https://lh3.googleusercontent.com/pw/AP1GczNbEx5WPWXa9h5KjYe93iyaL5YzjfrowVJYLUv0Tq5p8ycIh9_9bxo0D04doBUwmK4m84IT2CZkhyZqKNbiMoggTFsXXHsPo8P1p52TgUg-NuWkFdycGpJDlTXhNYnw9jeVpzW1kxVTmU_4S7VcdzcLtQ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16" y="365125"/>
            <a:ext cx="8725368" cy="5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7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https://lh3.googleusercontent.com/pw/AP1GczOvlnCTG2lsfKxFo7b_NL9ShWwGBWjS5oM-dhMdQrMSXSClxePzjKerwiWEKtz0J3Nt3_VxGw5G4mGyanmNS67cRfTBSc9GoKzvP0Zyty2MstAs1VlB2myjfMvN3lcHuwzcgqcWztrZfWZyFoeuGuHexg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87" y="365125"/>
            <a:ext cx="8725368" cy="5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29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 descr="https://lh3.googleusercontent.com/pw/AP1GczN88jXxiL5oH7QO953ZkHPvq5tPr9fi2NzSYieXy1YwywIxDHI4gTFZxcjVClvwPZ6YAYhkJraIsaXkcjT0--9xXXzscdcb3FVUctrWFlUhLEuIN9TsSAnclyqYjDlgVz_oU7csuON72jv3oblvQ6vNcw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045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50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https://lh3.googleusercontent.com/pw/AP1GczNh46Rot9zE_5t8G5vaInF7WIDjszkBTcGAGJe-hnbfL5I0-XVFEUr_zPOBEzS3ootXqAxW4I626iA27SiHIL5GPOmjC-MA2os1wWdiWM7gBskak5OZO4L4dD-ctaVOXw4CUBJ83yi1Gjfrytx0H026Sg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16" y="365125"/>
            <a:ext cx="8725368" cy="5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4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https://lh3.googleusercontent.com/pw/AP1GczOelarL3SkUoyt_UJH8l8eBAzTnYzgIgum8CJU7SSg8wsf86_Gz1-TOQgfDdfz2mWThuDKNhMXrAXTqsyukuq4InQXJY_f5YTsDTeK4E_6ajxznUw8NfvDAlkSFcPvNRC6hctLuYtRSAIMd04INKlnVdQ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16" y="365125"/>
            <a:ext cx="8725368" cy="5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05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lh3.googleusercontent.com/pw/AP1GczM-0dqX2w3e4REL0JumUI513-F32MEsfK5vSoNU0qzFlba76HPYPbrL6t-ye6tMXQ65jcdVFO1DiYnnTself_w_whtTnRQz8fbWsL9rfg7BDR8SBV7Gt7vJ2us1dTZY680K1kyxAP6kEYGt2AXQEI6UQg=w1024-h621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4"/>
            <a:ext cx="10577188" cy="624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https://lh3.googleusercontent.com/pw/AP1GczNLJAzCpxyOna0NWXVc1_t8jqQz16gg3F1lIak0yBWcbSAP9VtBNfdCzOiJwu1bEGutmCraVhFt9LFFohg16oaQoiQhNL0_wayDcfhHPpqRqYziVDp5LBlK-c6gVModBFprxeo_kxZLKDrHL-hJ1a6GhA=w654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42" y="365125"/>
            <a:ext cx="6396675" cy="59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1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 descr="https://lh3.googleusercontent.com/pw/AP1GczOfkvYOJFVQvsX-u8myEeQyWob0UzwBF4fpfI5NhWnDWF8VNAp9ImOKhvcJ-RNXPxiOSyQDIM2ligr0LmQ20hYC7ayHe1J4ZpEjarpEADZGgfSyEQ0GpanZjr1YU4TstSJ8Q2mZzErVCPHuX3TsPBpiEw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78" y="365125"/>
            <a:ext cx="8523044" cy="567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17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https://lh3.googleusercontent.com/pw/AP1GczPwXtMBn2wNRuKAQJj43yq9vhIxPQ7i8n7dDwq6Bi4015Bc5iU13x9yIL0zGKP63GmvvbbFB6mZ7EH5ybEPAXNYNM2P9sMO0qo3dSiWvTZCwbDxFGcyf_Q6dZeUkGUrbawGJN6COvAycLUkOewqEWPG-Q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49" y="365125"/>
            <a:ext cx="8741134" cy="58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2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 descr="https://lh3.googleusercontent.com/pw/AP1GczPIxBW52M8GsIv4l3UAhHsKmznhMHRDk7jgQJc76lW_cAfk6F9YdiBcKEoJoGtPbogqZ3lzR2ZU5xrpVUEy5c1uXFnnYNOAWStIHJuVImUHpam-nSBl5zxQCLnfuqfzbFz0h1ca3ngbl0Qn6kwQ6qKd_Q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11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41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 descr="https://lh3.googleusercontent.com/pw/AP1GczN9-9gEhuXnNzkeJ4B1wYkBdM9l2Vd0VAfoy0PXofLkf_5MSJ0ie7TvK4feey3RBLsxikd5gyB57trHQH7sRjyoPGx0VvWEyhYrs4S9XjFJOikTgLeCUzWhMGjkn_cdj9B0zC3VJf5PRUYThqkZg79LjQ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97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07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 descr="https://lh3.googleusercontent.com/pw/AP1GczNN3ii3ID_1vS8YsmvQvycwV17uvervGD7qV7ciquasd52WA1dfyDc6qp_BVdZiYwfNCU-yg2VsTgGqwiDG291WQXVN1gfusGZJ36ZnJSUwrsXJfBqDpO5kGC1v9Y0nkbg3Kg-9r2Mk5Qhch_-0nJazxQ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97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15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WhatsApp Video 2024-05-23 at 10.43.4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667000" y="1253331"/>
            <a:ext cx="6858000" cy="4351338"/>
          </a:xfrm>
        </p:spPr>
      </p:pic>
    </p:spTree>
    <p:extLst>
      <p:ext uri="{BB962C8B-B14F-4D97-AF65-F5344CB8AC3E}">
        <p14:creationId xmlns:p14="http://schemas.microsoft.com/office/powerpoint/2010/main" val="425574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n-GB" b="1" dirty="0" smtClean="0"/>
              <a:t>Congratulations to our Girls on Reaching the Final for the Second </a:t>
            </a:r>
            <a:r>
              <a:rPr lang="en-GB" b="1" dirty="0"/>
              <a:t>Y</a:t>
            </a:r>
            <a:r>
              <a:rPr lang="en-GB" b="1" dirty="0" smtClean="0"/>
              <a:t>ear in a Row!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25273"/>
            <a:ext cx="9144000" cy="16557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n-GB" sz="5400" b="1" dirty="0" smtClean="0">
                <a:latin typeface="+mj-lt"/>
              </a:rPr>
              <a:t>We’re so Proud of You!</a:t>
            </a:r>
          </a:p>
          <a:p>
            <a:r>
              <a:rPr lang="en-GB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Kilcleagh</a:t>
            </a:r>
            <a:r>
              <a:rPr lang="en-GB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en-GB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Abú</a:t>
            </a:r>
            <a:r>
              <a:rPr lang="en-GB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!</a:t>
            </a:r>
            <a:endParaRPr lang="en-GB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2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s://lh3.googleusercontent.com/pw/AP1GczMocmicV4_bYsyREUlmFPxQ2ZBze_c99ibNL5B_Ee4gvOyZyKEtp7qi5Ng-lbtLFF0nEFYvRhg4RmwImGmskrK1TACYAIBGqWvhznJHhAttpfYTrP4X5VW-hwOFGKUDL3tPd-gRSAn1pzwRv1i9AtALbA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07" y="365125"/>
            <a:ext cx="940938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46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s://lh3.googleusercontent.com/pw/AP1GczPZhlJ0uk1FJ5Uc6impKpPuvbMpLu2hnpHsZ6obI44-Img011DFMqtMAE08TrmcTLgSjK3SdMZOudtSx_8PP0EF75u9qcOFHQ12FOJ9RMtC1NdPp1Q7h36Rf0hwiK-DTkEoWmOOOtxOVo8EkyFvyZD3wg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88" y="365125"/>
            <a:ext cx="8883023" cy="59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34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s://lh3.googleusercontent.com/pw/AP1GczPnG33eHT1t2pNIixv4tMvcio2-a7O4ksUcYpY48j9w8a60VrJd-BaCf3VPIU_2eaLgbD3UE5ZyXe3G3-6UrAqXH-pwt3JKvIIMeJtWM3rcE01F_J7Xj4v0tjNLVdwCMf2B9jKW9KpqBuTMoq-kzZ_aYw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18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26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https://lh3.googleusercontent.com/pw/AP1GczO4VX3FYJbKT9LtHmeHdOU6JAbWemsTyJfQ1wGKnxOyb5BlXLMnyyzQRkKD9dmza_og05L6cFB1m0PAgdDWmjpiiOBul1GOzflPdx66hcy0HbZXJ53BFDrfrPGaRKTNFTzt_d0pSXBk6tbucfyvUZo8Ig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22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31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https://lh3.googleusercontent.com/pw/AP1GczPTpnWFfRue9O517XyUEuHAnfz6fS5CyLyqKJtRtBHxlTXtD3A7YgB45OTC2SjIGnUvsOLbrK5r0ZLJwVc1_4zUqD7NFDYMmjGfe2u6OlS0TFGMtvwRoiMCMUCU5pmHAldLsacxKOjAA0ngl9WD1c0xpg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84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0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https://lh3.googleusercontent.com/pw/AP1GczNYU6gjmBQo48eVxaAtzFzf2tyvVx60X_ofHSja4zqk3-ge8CmB84wwxKAvIlg3S2tdlMZANPxL7J5h7M2jxdCncC5DejEjxjl-KD4GqRkNRkSwkplZzz3I4rDTNyotlgcmWBvrk_ONGtj_7V3uEFZmdw=w763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79" y="365125"/>
            <a:ext cx="7438265" cy="58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54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s://lh3.googleusercontent.com/pw/AP1GczPPOTx7jbnb4DsHNBVY2dCoIEE62Yzz_YyPXz0KOjMSLo9Fzht_iq2YS5drivDzGTb2eJLveq1pOhYNzJ1Wdxmz2V6KiR5w7gU-g5_dTMwF2O9-H0SYq2ugcs3k0M1WavyEX0AVnrQPx0AXEOF_6FBQ7A=w938-h625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18" y="365125"/>
            <a:ext cx="8722406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11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35</Words>
  <Application>Microsoft Office PowerPoint</Application>
  <PresentationFormat>Widescreen</PresentationFormat>
  <Paragraphs>4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Cooper Black</vt:lpstr>
      <vt:lpstr>Office Theme</vt:lpstr>
      <vt:lpstr>A Quick Lookback on our Journey to Cusack Park…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Congratulations to our Girls on Reaching the Final for the Second Year in a Row!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Teacher</cp:lastModifiedBy>
  <cp:revision>10</cp:revision>
  <dcterms:created xsi:type="dcterms:W3CDTF">2024-05-23T12:44:47Z</dcterms:created>
  <dcterms:modified xsi:type="dcterms:W3CDTF">2024-05-24T12:38:06Z</dcterms:modified>
</cp:coreProperties>
</file>